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61B465-4837-4327-8453-2BB7766C5D23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261967-CDFF-427C-9E36-E44F2DAFB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по творчеству Народного художника России Г.О. </a:t>
            </a:r>
            <a:r>
              <a:rPr lang="ru-RU" dirty="0" err="1" smtClean="0"/>
              <a:t>Рокчинского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2348880"/>
            <a:ext cx="6696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в Алма-Ате, 1959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128792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Кого из наших земляков художник изобразил в цикле работ "</a:t>
            </a:r>
            <a:r>
              <a:rPr lang="ru-RU" sz="4800" dirty="0" err="1"/>
              <a:t>Труженники</a:t>
            </a:r>
            <a:r>
              <a:rPr lang="ru-RU" sz="4800" dirty="0"/>
              <a:t> села"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6. Как </a:t>
            </a:r>
            <a:r>
              <a:rPr lang="ru-RU" sz="4800" dirty="0"/>
              <a:t>называется картина посвященная герою войны 1812 года?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404664"/>
            <a:ext cx="6264696" cy="47994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517233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Герой Отечественной войны 1812 года </a:t>
            </a:r>
          </a:p>
          <a:p>
            <a:r>
              <a:rPr lang="ru-RU" sz="2800" dirty="0" err="1" smtClean="0"/>
              <a:t>Цо</a:t>
            </a:r>
            <a:r>
              <a:rPr lang="ru-RU" sz="2800" dirty="0" smtClean="0"/>
              <a:t>- </a:t>
            </a:r>
            <a:r>
              <a:rPr lang="ru-RU" sz="2800" dirty="0" err="1" smtClean="0"/>
              <a:t>Манджи</a:t>
            </a:r>
            <a:r>
              <a:rPr lang="ru-RU" sz="2800" dirty="0" smtClean="0"/>
              <a:t> Буратов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7. Запах </a:t>
            </a:r>
            <a:r>
              <a:rPr lang="ru-RU" sz="4800" dirty="0"/>
              <a:t>какого цветка попытался показать в живописи художник?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13-14 фото\пам Рокчинского\P1000559.JPG"/>
          <p:cNvPicPr>
            <a:picLocks noChangeAspect="1" noChangeArrowheads="1"/>
          </p:cNvPicPr>
          <p:nvPr/>
        </p:nvPicPr>
        <p:blipFill>
          <a:blip r:embed="rId2" cstate="print"/>
          <a:srcRect l="5742" t="8614" r="4676" b="2994"/>
          <a:stretch>
            <a:fillRect/>
          </a:stretch>
        </p:blipFill>
        <p:spPr bwMode="auto">
          <a:xfrm>
            <a:off x="467544" y="332656"/>
            <a:ext cx="4652255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24128" y="472166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запах лотоса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8. К </a:t>
            </a:r>
            <a:r>
              <a:rPr lang="ru-RU" sz="5400" dirty="0"/>
              <a:t>какому роду в </a:t>
            </a:r>
            <a:r>
              <a:rPr lang="ru-RU" sz="5400" dirty="0" err="1"/>
              <a:t>Алцынхуте</a:t>
            </a:r>
            <a:r>
              <a:rPr lang="ru-RU" sz="5400" dirty="0"/>
              <a:t>  относится художник?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12968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sz="5400" dirty="0" smtClean="0"/>
              <a:t>В каком году и где родился художник?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/>
              <a:t>В 1923году, </a:t>
            </a:r>
          </a:p>
          <a:p>
            <a:pPr>
              <a:buNone/>
            </a:pPr>
            <a:r>
              <a:rPr lang="ru-RU" sz="5400" dirty="0" smtClean="0"/>
              <a:t> в поселке Алцынхута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ероп по Рок\РОКЧИНСКИЙ Г. О\20131024_123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940954" cy="3129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Назовите </a:t>
            </a:r>
            <a:r>
              <a:rPr lang="ru-RU" dirty="0"/>
              <a:t>картины художника. </a:t>
            </a:r>
          </a:p>
        </p:txBody>
      </p:sp>
      <p:pic>
        <p:nvPicPr>
          <p:cNvPr id="1027" name="Picture 3" descr="C:\Users\1\Desktop\мероп по Рок\РОКЧИНСКИЙ Г. О\рокчинский весна в калмык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4120378" cy="2649279"/>
          </a:xfrm>
          <a:prstGeom prst="rect">
            <a:avLst/>
          </a:prstGeom>
          <a:noFill/>
        </p:spPr>
      </p:pic>
      <p:pic>
        <p:nvPicPr>
          <p:cNvPr id="6" name="Рисунок 5" descr="http://artschool-rk.ru/images/stories/igallery/________________________________________-1/large/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0963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240360"/>
          </a:xfrm>
        </p:spPr>
        <p:txBody>
          <a:bodyPr>
            <a:noAutofit/>
          </a:bodyPr>
          <a:lstStyle/>
          <a:p>
            <a:r>
              <a:rPr lang="ru-RU" dirty="0" smtClean="0"/>
              <a:t>3. Прежде </a:t>
            </a:r>
            <a:r>
              <a:rPr lang="ru-RU" dirty="0"/>
              <a:t>чем стать художником, какую специальность получил Г.О. </a:t>
            </a:r>
            <a:r>
              <a:rPr lang="ru-RU" dirty="0" err="1"/>
              <a:t>Рокчинский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летчик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628800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4. За </a:t>
            </a:r>
            <a:r>
              <a:rPr lang="ru-RU" sz="4400" dirty="0"/>
              <a:t>какую картину Г.О. </a:t>
            </a:r>
            <a:r>
              <a:rPr lang="ru-RU" sz="4400" dirty="0" err="1"/>
              <a:t>Рокчинский</a:t>
            </a:r>
            <a:r>
              <a:rPr lang="ru-RU" sz="4400" dirty="0"/>
              <a:t> получил государственную премию имени О.И. </a:t>
            </a:r>
            <a:r>
              <a:rPr lang="ru-RU" sz="4400" dirty="0" err="1"/>
              <a:t>Городовикова</a:t>
            </a:r>
            <a:r>
              <a:rPr lang="ru-RU" sz="4400" dirty="0"/>
              <a:t> в 1970 году?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18E7243"/>
          <p:cNvPicPr>
            <a:picLocks noChangeAspect="1" noChangeArrowheads="1"/>
          </p:cNvPicPr>
          <p:nvPr/>
        </p:nvPicPr>
        <p:blipFill>
          <a:blip r:embed="rId2" cstate="print"/>
          <a:srcRect l="9258" t="7257" r="11310" b="14345"/>
          <a:stretch>
            <a:fillRect/>
          </a:stretch>
        </p:blipFill>
        <p:spPr bwMode="auto">
          <a:xfrm>
            <a:off x="611560" y="404664"/>
            <a:ext cx="4324350" cy="5948363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393305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Georgia" pitchFamily="18" charset="0"/>
              </a:rPr>
              <a:t>«Мать – земля родная»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5. Где </a:t>
            </a:r>
            <a:r>
              <a:rPr lang="ru-RU" sz="4800" dirty="0"/>
              <a:t>была организована первая персональная выставка Г.О. </a:t>
            </a:r>
            <a:r>
              <a:rPr lang="ru-RU" sz="4800" dirty="0" err="1"/>
              <a:t>Рокчинского</a:t>
            </a:r>
            <a:r>
              <a:rPr lang="ru-RU" sz="4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144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Викторина по творчеству Народного художника России Г.О. Рокчинского</vt:lpstr>
      <vt:lpstr>1. В каком году и где родился художник? </vt:lpstr>
      <vt:lpstr>Слайд 3</vt:lpstr>
      <vt:lpstr>2. Назовите картины художника. </vt:lpstr>
      <vt:lpstr>3. Прежде чем стать художником, какую специальность получил Г.О. Рокчинский?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творчеству Народного художника России Г.О. Рокчинского</dc:title>
  <dc:creator>1</dc:creator>
  <cp:lastModifiedBy>1</cp:lastModifiedBy>
  <cp:revision>4</cp:revision>
  <dcterms:created xsi:type="dcterms:W3CDTF">2013-11-28T20:38:04Z</dcterms:created>
  <dcterms:modified xsi:type="dcterms:W3CDTF">2013-11-28T21:04:57Z</dcterms:modified>
</cp:coreProperties>
</file>